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76" r:id="rId3"/>
    <p:sldId id="283" r:id="rId4"/>
    <p:sldId id="278" r:id="rId5"/>
    <p:sldId id="27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71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8" autoAdjust="0"/>
    <p:restoredTop sz="94660"/>
  </p:normalViewPr>
  <p:slideViewPr>
    <p:cSldViewPr snapToGrid="0">
      <p:cViewPr varScale="1">
        <p:scale>
          <a:sx n="69" d="100"/>
          <a:sy n="69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FC4D8-7267-481C-97FB-88531F8E7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45EB4-C8E9-4276-9892-A8BD1C24C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952CF-CF54-495A-A737-C76F22C53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F82B9-480E-49D4-AFD3-A3BC21B8A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CFFCE-F9B6-482C-816E-091792F26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71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1024C-8551-48EC-85CB-36598BBE2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669F4-208D-4BAB-82BE-F275945E2B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81D84-11A2-4845-9DEE-21A1FB2F7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461C0-7A06-45C8-A0F8-23FAD46F3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B6CCC8-2ED3-42E3-8030-B0E9DF796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93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05E5C2-3281-4A33-88C5-C97138BFAC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0B8C3E-19EC-4156-82C4-FA8E3ACF7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8D120-4C33-4D5C-A088-1E7779637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8C907-51F8-4CCC-8671-CA5B649EB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80B0B-A14D-4BA5-A718-F6E7ADBC4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67FC0-FF7C-4F6B-A842-ECAEDD755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F3BD4-EEBC-444E-88DB-259F6F33A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BFAAB-6BAC-4D88-8AF7-FC846BF04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DD7F4-E6AC-4CB6-B687-556E6DB5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A703C-113A-46CC-AC65-292EB067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042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E7A4B-0F44-4E42-939A-CDE6C4A49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2440" y="307011"/>
            <a:ext cx="6787025" cy="298608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B6593-CC60-4C4A-B097-A7D3799BD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02440" y="3883454"/>
            <a:ext cx="6787025" cy="792283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>
                    <a:lumMod val="1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6C689-8E98-4045-AAAC-AC66298D8C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023411" y="5266097"/>
            <a:ext cx="1482526" cy="365125"/>
          </a:xfrm>
        </p:spPr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7DCE6-A108-4CE1-BB08-97701D342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71167" y="5266096"/>
            <a:ext cx="202653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8B96D-492C-4CC3-A033-5EA3A2F3C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62931" y="5266095"/>
            <a:ext cx="2026534" cy="365125"/>
          </a:xfrm>
        </p:spPr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465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1157-304E-4446-9FA2-A0D0F7A50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4CE9E-70A6-48AD-A24A-13D574383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BE2C5-1B89-4EE8-A540-906472A1F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BB858-CDD0-459B-8AA4-9272BD26A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B7E86D-82BE-4E26-A9C3-95CC0F497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D830B-C931-46B1-8F17-16243BFDF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577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CABEE-5ED7-4733-B755-CB96ADE7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1A0618-A658-46BD-AB6D-8208DA7FC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67DBE-C48C-42A1-94A3-9527A0944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27F4C-4D8F-4F03-9881-DADD3BC808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57925D-369F-411F-B885-734AB70D29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3643A2-98F3-42F1-9A82-FA5FFD7F8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162CF4-4E17-4D39-8E8E-8949A9CD9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DEEB83-1757-489A-8EE3-E5F48A357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987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50B1-6BD1-4645-81EE-9AC7858D8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7856AC-1564-422B-A261-A405B2217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5EC8FB-F905-4A5D-AB53-12C1AADB9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C74DBB-D2BA-424E-A50D-E0D78897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88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992351-298C-4CA7-A9E3-56F637FA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F81D90-C9C0-4B17-89C3-13DA3A911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E314D-FD1B-4975-AE16-9CDCC634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2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29E3F-372A-407D-B334-3FD277550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40B83-8870-4B46-9F59-5CC84DEFB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CC3D7-7F10-42DA-8696-266C3AE69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7E5CF6-7F8D-4850-9864-97DA86EA7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646AFE-B880-46F5-B5C6-2DEC8AAFB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75EDA-D7C7-4D5B-8ADA-2C4C0D16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9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A279-B977-4A7C-87E5-62231D946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C0D755-8571-44A5-AE1A-89C9201F5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34A2E-AFFE-48A4-A1FD-8FC6BEE61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85560A-540C-47FC-A6B0-665522069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9A1103-4151-4737-9D9F-ECB366AA7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F0B3C5-F017-4E10-86F3-4C24DEFA8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5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EBDDA-E62D-4396-A585-79909DF65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9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21B46D-FE47-4863-91F5-8DF27DBA3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71081"/>
            <a:ext cx="10515600" cy="4277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7AB05-0A06-4E1C-9ABC-94BB04320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59539-6AA4-4B20-8277-ACCA791514EF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3E9AF-D197-4E5B-86F0-EB12503E8F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37BCB-A864-4AA7-AA0C-5BBFBA97E9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AFD5A-4082-4BE4-96FC-4C4C60762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8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>
              <a:lumMod val="50000"/>
            </a:schemeClr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5E126-A573-1D84-4218-09A477F5F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  <a:br>
              <a:rPr lang="en-US" dirty="0"/>
            </a:br>
            <a:br>
              <a:rPr lang="en-GB" sz="2800" i="0" strike="noStrike" baseline="0" dirty="0">
                <a:solidFill>
                  <a:srgbClr val="000000"/>
                </a:solidFill>
                <a:latin typeface="CharisSIL"/>
              </a:rPr>
            </a:br>
            <a:r>
              <a:rPr lang="en-US" sz="2800" i="0" strike="noStrike" baseline="0" dirty="0">
                <a:solidFill>
                  <a:srgbClr val="000000"/>
                </a:solidFill>
                <a:latin typeface="CharisSIL"/>
              </a:rPr>
              <a:t>Design of tri-band flexible CPW 4-port slot MIMO antenna for conformal</a:t>
            </a:r>
            <a:br>
              <a:rPr lang="en-US" sz="2800" i="0" strike="noStrike" baseline="0" dirty="0">
                <a:solidFill>
                  <a:srgbClr val="000000"/>
                </a:solidFill>
                <a:latin typeface="CharisSIL"/>
              </a:rPr>
            </a:br>
            <a:r>
              <a:rPr lang="en-US" sz="2800" i="0" strike="noStrike" baseline="0" dirty="0">
                <a:solidFill>
                  <a:srgbClr val="000000"/>
                </a:solidFill>
                <a:latin typeface="CharisSIL"/>
              </a:rPr>
              <a:t>5G, WIFI 6/6E and X-band applications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68C0E-9B9D-9792-9819-CA023A37DA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02440" y="3883454"/>
            <a:ext cx="6998615" cy="1963164"/>
          </a:xfrm>
        </p:spPr>
        <p:txBody>
          <a:bodyPr>
            <a:noAutofit/>
          </a:bodyPr>
          <a:lstStyle/>
          <a:p>
            <a:r>
              <a:rPr lang="en-US" sz="2000" u="sng" dirty="0"/>
              <a:t>GROUP MEMBERS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CALVIN SEWORLUM MAWULORM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JESSICA ELIKPLIM TSITSIA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BERNARD KOBINA FORSON ESSEL</a:t>
            </a:r>
          </a:p>
          <a:p>
            <a:pPr algn="l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SUPERVISOR:  Dr. K. S. O. Kwakye</a:t>
            </a:r>
          </a:p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1058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73156-26FF-0ED3-73D6-EEA027057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DD6F6-B091-4085-4143-37BF067CF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Imagine a cell phone that could connect to your 4G network, your Wi-Fi, and even a super-fast  network, all at the same time.</a:t>
            </a:r>
          </a:p>
          <a:p>
            <a:pPr marL="0" indent="0">
              <a:buNone/>
            </a:pPr>
            <a:endParaRPr lang="en-GB" sz="1800" kern="15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That's the kind of versatility this research paper explores, but instead of a cell phone, it's about designing a single antenna that can do all that</a:t>
            </a:r>
            <a:r>
              <a:rPr lang="en-GB" sz="1800" kern="15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5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 c</a:t>
            </a:r>
            <a:r>
              <a:rPr lang="en-US" sz="1800" b="0" i="0" u="none" strike="noStrike" baseline="0" dirty="0" err="1">
                <a:solidFill>
                  <a:srgbClr val="000000"/>
                </a:solidFill>
              </a:rPr>
              <a:t>ombining</a:t>
            </a:r>
            <a:r>
              <a:rPr lang="en-US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n-US" sz="1800" b="1" i="0" u="none" strike="noStrike" baseline="0" dirty="0">
                <a:solidFill>
                  <a:srgbClr val="000000"/>
                </a:solidFill>
              </a:rPr>
              <a:t>UWB</a:t>
            </a:r>
            <a:r>
              <a:rPr lang="en-US" sz="1800" b="0" i="0" u="none" strike="noStrike" baseline="0" dirty="0">
                <a:solidFill>
                  <a:srgbClr val="000000"/>
                </a:solidFill>
              </a:rPr>
              <a:t> and </a:t>
            </a:r>
            <a:r>
              <a:rPr lang="en-US" sz="1800" b="1" i="0" u="none" strike="noStrike" baseline="0" dirty="0">
                <a:solidFill>
                  <a:srgbClr val="000000"/>
                </a:solidFill>
              </a:rPr>
              <a:t>MIMO</a:t>
            </a:r>
            <a:r>
              <a:rPr lang="en-US" sz="1800" b="0" i="0" u="none" strike="noStrike" baseline="0" dirty="0">
                <a:solidFill>
                  <a:srgbClr val="000000"/>
                </a:solidFill>
              </a:rPr>
              <a:t> technology can enable the communication system to realize long-distance stable and high efficiency information transmission.</a:t>
            </a:r>
          </a:p>
          <a:p>
            <a:pPr marL="0" indent="0" algn="l">
              <a:buNone/>
            </a:pPr>
            <a:endParaRPr lang="en-GB" sz="1800" kern="15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u="sng" kern="15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TRI-BAND ANTENNA</a:t>
            </a:r>
          </a:p>
          <a:p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INVERTED L-SHAPED SLOT</a:t>
            </a:r>
            <a:endParaRPr lang="en-GB" sz="2000" b="1" kern="1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b="1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U-SHAPED FLOOR PLANE</a:t>
            </a:r>
          </a:p>
          <a:p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DUAL VERTICAL GROUNDING CONNECTION</a:t>
            </a:r>
            <a:endParaRPr lang="en-GB" sz="1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447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1F1D68-EE0D-0965-F851-03B732909F58}"/>
              </a:ext>
            </a:extLst>
          </p:cNvPr>
          <p:cNvSpPr txBox="1"/>
          <p:nvPr/>
        </p:nvSpPr>
        <p:spPr>
          <a:xfrm>
            <a:off x="1039090" y="845127"/>
            <a:ext cx="9975273" cy="4880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GB" sz="1800" b="0" i="0" u="none" strike="noStrike" baseline="0" dirty="0">
              <a:solidFill>
                <a:srgbClr val="000000"/>
              </a:solidFill>
              <a:latin typeface="Charis SIL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haris SIL"/>
              </a:rPr>
              <a:t> This is a bendable circularly polarized antenna that operates at 2.45 GHz. The wearable antenna with flexible dual-band and dual-mode design is proposed in which uses a mixed dielectric substrate for in vitro and in vivo communication </a:t>
            </a: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endParaRPr lang="en-GB" kern="1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innovative points of the antenna include: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(1) Using flexible liquid crystal polymer (LCP) dielectric substrate, which has important research value in the conformal wireless applications. 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(2) The feeding of CPW is easy to integrate into the circuit.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(3) The 4-port MIMO antenna has high isolation better than 25 dB and low ECC less than 0.01, and the flexible antenna can operate at bending states. 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1800" kern="15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(4) Coverage of three bands 5G N77/78(3.3–4.2 GHz), WIFI 6/6E (5.15–5.83 GHz, 5.925–7.125 GHz) and X-band (8.5–10.68 GHz) satellite communication, which is suitable in the field of 5G and future 6G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812645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0E82-1A2A-0BFE-24E6-ACBBA069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ANTENNA PROGRESS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0C6F16-5AC2-83C7-1437-8E4CA4A931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9255" y="1676401"/>
            <a:ext cx="9074140" cy="4116339"/>
          </a:xfrm>
        </p:spPr>
      </p:pic>
    </p:spTree>
    <p:extLst>
      <p:ext uri="{BB962C8B-B14F-4D97-AF65-F5344CB8AC3E}">
        <p14:creationId xmlns:p14="http://schemas.microsoft.com/office/powerpoint/2010/main" val="2323554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3BEAE-AE0C-A113-CB6C-C6597B310E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62B1F-D6FF-AB78-AF36-5B72009ED0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044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38201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28025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WC light.potx" id="{3AAB5C5D-F81D-415E-B016-C95F4778E009}" vid="{707FFEF3-20E4-4742-9351-C9F6B3F1404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KWC light</Template>
  <TotalTime>636</TotalTime>
  <Words>304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Charis SIL</vt:lpstr>
      <vt:lpstr>CharisSIL</vt:lpstr>
      <vt:lpstr>Times New Roman</vt:lpstr>
      <vt:lpstr>Wingdings</vt:lpstr>
      <vt:lpstr>Office Theme</vt:lpstr>
      <vt:lpstr>LITERATURE REVIEW  Design of tri-band flexible CPW 4-port slot MIMO antenna for conformal 5G, WIFI 6/6E and X-band applications</vt:lpstr>
      <vt:lpstr>INTRODUCTION</vt:lpstr>
      <vt:lpstr>PowerPoint Presentation</vt:lpstr>
      <vt:lpstr>ANTENNA PROGRESS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Vincent Hope</dc:creator>
  <cp:lastModifiedBy>Bernard Essel</cp:lastModifiedBy>
  <cp:revision>45</cp:revision>
  <dcterms:created xsi:type="dcterms:W3CDTF">2023-07-24T13:47:17Z</dcterms:created>
  <dcterms:modified xsi:type="dcterms:W3CDTF">2025-02-13T16:16:59Z</dcterms:modified>
</cp:coreProperties>
</file>

<file path=docProps/thumbnail.jpeg>
</file>